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364025B-4341-4297-8973-23AEA9153CFE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1370E-3328-4DDD-B40A-90E9196FB3F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Studieloopbaanbegeleiding 1.4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Week </a:t>
            </a:r>
            <a:r>
              <a:rPr lang="nl-NL" dirty="0" smtClean="0"/>
              <a:t>4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69865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6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769833"/>
            <a:ext cx="8050088" cy="3539527"/>
          </a:xfrm>
        </p:spPr>
        <p:txBody>
          <a:bodyPr>
            <a:normAutofit/>
          </a:bodyPr>
          <a:lstStyle/>
          <a:p>
            <a:r>
              <a:rPr lang="nl-NL" dirty="0" smtClean="0"/>
              <a:t>Terugblik </a:t>
            </a:r>
          </a:p>
          <a:p>
            <a:r>
              <a:rPr lang="nl-NL" dirty="0" smtClean="0"/>
              <a:t>Doelstelling:                                                                                               –De student kan voor zichzelf aangeven op welke manier zij leert                                                                                                                 –De student kan </a:t>
            </a:r>
            <a:r>
              <a:rPr lang="nl-NL" dirty="0"/>
              <a:t>een dag/weekplanning </a:t>
            </a:r>
            <a:r>
              <a:rPr lang="nl-NL" dirty="0" smtClean="0"/>
              <a:t>maken  </a:t>
            </a:r>
          </a:p>
          <a:p>
            <a:r>
              <a:rPr lang="nl-NL" dirty="0" smtClean="0"/>
              <a:t>Tips voor presenteren (met aanwijzingen)</a:t>
            </a:r>
          </a:p>
          <a:p>
            <a:r>
              <a:rPr lang="nl-NL" dirty="0" smtClean="0"/>
              <a:t>Instructie: Hoe leer ik? (2 opdrachten)</a:t>
            </a:r>
          </a:p>
          <a:p>
            <a:r>
              <a:rPr lang="nl-NL" dirty="0" smtClean="0"/>
              <a:t>Dag/weekplanning + </a:t>
            </a:r>
            <a:r>
              <a:rPr lang="nl-NL" dirty="0" err="1" smtClean="0"/>
              <a:t>To</a:t>
            </a:r>
            <a:r>
              <a:rPr lang="nl-NL" dirty="0" smtClean="0"/>
              <a:t> do lijst maken + Huiswerkschema maken</a:t>
            </a:r>
          </a:p>
          <a:p>
            <a:r>
              <a:rPr lang="nl-NL" dirty="0" smtClean="0"/>
              <a:t>Evalueren </a:t>
            </a:r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56084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720079"/>
          </a:xfrm>
        </p:spPr>
        <p:txBody>
          <a:bodyPr/>
          <a:lstStyle/>
          <a:p>
            <a:r>
              <a:rPr lang="nl-NL" dirty="0" smtClean="0"/>
              <a:t>Tips voor presenteren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196753"/>
            <a:ext cx="8784976" cy="5112608"/>
          </a:xfrm>
        </p:spPr>
        <p:txBody>
          <a:bodyPr>
            <a:normAutofit/>
          </a:bodyPr>
          <a:lstStyle/>
          <a:p>
            <a:r>
              <a:rPr lang="nl-NL" b="1" dirty="0"/>
              <a:t>Zorg voor een goede </a:t>
            </a:r>
            <a:r>
              <a:rPr lang="nl-NL" b="1" dirty="0" smtClean="0"/>
              <a:t>voorbereiding</a:t>
            </a:r>
          </a:p>
          <a:p>
            <a:r>
              <a:rPr lang="nl-NL" b="1" dirty="0"/>
              <a:t>Vertel niet </a:t>
            </a:r>
            <a:r>
              <a:rPr lang="nl-NL" b="1" dirty="0" smtClean="0"/>
              <a:t>teveel</a:t>
            </a:r>
          </a:p>
          <a:p>
            <a:r>
              <a:rPr lang="nl-NL" b="1" dirty="0"/>
              <a:t>Weet wie je publiek is en stem je erop </a:t>
            </a:r>
            <a:r>
              <a:rPr lang="nl-NL" b="1" dirty="0" smtClean="0"/>
              <a:t>af</a:t>
            </a:r>
          </a:p>
          <a:p>
            <a:r>
              <a:rPr lang="nl-NL" b="1" dirty="0"/>
              <a:t>Zorg voor een goede </a:t>
            </a:r>
            <a:r>
              <a:rPr lang="nl-NL" b="1" dirty="0" smtClean="0"/>
              <a:t>spanningsboog</a:t>
            </a:r>
          </a:p>
          <a:p>
            <a:r>
              <a:rPr lang="nl-NL" b="1" dirty="0" err="1"/>
              <a:t>Prepare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smtClean="0"/>
              <a:t>room</a:t>
            </a:r>
          </a:p>
          <a:p>
            <a:r>
              <a:rPr lang="nl-NL" b="1" dirty="0"/>
              <a:t>Zorg dat je iedereen een keer hebt </a:t>
            </a:r>
            <a:r>
              <a:rPr lang="nl-NL" b="1" dirty="0" smtClean="0"/>
              <a:t>aangekeken</a:t>
            </a:r>
          </a:p>
          <a:p>
            <a:r>
              <a:rPr lang="nl-NL" b="1" dirty="0"/>
              <a:t>Maak je presentatie (audio-) visueel </a:t>
            </a:r>
            <a:endParaRPr lang="nl-NL" b="1" dirty="0" smtClean="0"/>
          </a:p>
          <a:p>
            <a:r>
              <a:rPr lang="nl-NL" b="1" dirty="0"/>
              <a:t>Zorg dat je enthousiast </a:t>
            </a:r>
            <a:r>
              <a:rPr lang="nl-NL" b="1" dirty="0" smtClean="0"/>
              <a:t>bent</a:t>
            </a:r>
          </a:p>
          <a:p>
            <a:r>
              <a:rPr lang="nl-NL" b="1" dirty="0"/>
              <a:t>Zorg dat alles technisch in orde </a:t>
            </a:r>
            <a:r>
              <a:rPr lang="nl-NL" b="1" dirty="0" smtClean="0"/>
              <a:t>is</a:t>
            </a:r>
          </a:p>
          <a:p>
            <a:r>
              <a:rPr lang="nl-NL" b="1" dirty="0"/>
              <a:t>Een programma maken </a:t>
            </a:r>
            <a:endParaRPr lang="nl-NL" b="1" dirty="0" smtClean="0"/>
          </a:p>
          <a:p>
            <a:r>
              <a:rPr lang="nl-NL" b="1" dirty="0"/>
              <a:t>Beperk de informatie, maak het </a:t>
            </a:r>
            <a:r>
              <a:rPr lang="nl-NL" b="1" dirty="0" smtClean="0"/>
              <a:t>toepasbaar</a:t>
            </a:r>
          </a:p>
          <a:p>
            <a:r>
              <a:rPr lang="nl-NL" b="1" dirty="0"/>
              <a:t>Haal je eigen passie naar boven</a:t>
            </a:r>
            <a:br>
              <a:rPr lang="nl-NL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(extra </a:t>
            </a:r>
            <a:r>
              <a:rPr lang="en-US" dirty="0" err="1" smtClean="0"/>
              <a:t>uitleg</a:t>
            </a:r>
            <a:r>
              <a:rPr lang="en-US" dirty="0" smtClean="0"/>
              <a:t> op papier)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28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/>
              <a:t>leer ik?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i="1" dirty="0"/>
              <a:t>Volgens </a:t>
            </a:r>
            <a:r>
              <a:rPr lang="nl-NL" i="1" dirty="0" err="1"/>
              <a:t>Kolb</a:t>
            </a:r>
            <a:r>
              <a:rPr lang="nl-NL" i="1" dirty="0"/>
              <a:t> </a:t>
            </a:r>
            <a:r>
              <a:rPr lang="nl-NL" i="1" dirty="0" smtClean="0"/>
              <a:t>(</a:t>
            </a:r>
            <a:r>
              <a:rPr lang="nl-NL" i="1" dirty="0" err="1" smtClean="0"/>
              <a:t>Americaanse</a:t>
            </a:r>
            <a:r>
              <a:rPr lang="nl-NL" i="1" dirty="0" smtClean="0"/>
              <a:t> leerpsycholoog en pedagoog; 1939) leren </a:t>
            </a:r>
            <a:r>
              <a:rPr lang="nl-NL" i="1" dirty="0"/>
              <a:t>mensen op vier manieren. </a:t>
            </a:r>
            <a:endParaRPr lang="nl-NL" i="1" dirty="0" smtClean="0"/>
          </a:p>
          <a:p>
            <a:pPr marL="45720" indent="0">
              <a:buNone/>
            </a:pPr>
            <a:r>
              <a:rPr lang="nl-NL" i="1" dirty="0" smtClean="0"/>
              <a:t>                                                                                                                 </a:t>
            </a:r>
            <a:r>
              <a:rPr lang="nl-NL" dirty="0" smtClean="0"/>
              <a:t>Hij </a:t>
            </a:r>
            <a:r>
              <a:rPr lang="nl-NL" dirty="0"/>
              <a:t>onderscheidt vier leerstijlen:</a:t>
            </a:r>
          </a:p>
          <a:p>
            <a:r>
              <a:rPr lang="nl-NL" dirty="0"/>
              <a:t>Mensen leren door </a:t>
            </a:r>
            <a:r>
              <a:rPr lang="nl-NL" b="1" dirty="0"/>
              <a:t>te doen of te ervaren</a:t>
            </a:r>
            <a:r>
              <a:rPr lang="nl-NL" dirty="0"/>
              <a:t> (doeners)</a:t>
            </a:r>
          </a:p>
          <a:p>
            <a:r>
              <a:rPr lang="nl-NL" dirty="0"/>
              <a:t>Mensen leren door </a:t>
            </a:r>
            <a:r>
              <a:rPr lang="nl-NL" b="1" dirty="0"/>
              <a:t>waar te nemen en te overdenken</a:t>
            </a:r>
            <a:r>
              <a:rPr lang="nl-NL" dirty="0"/>
              <a:t> (dromers)</a:t>
            </a:r>
          </a:p>
          <a:p>
            <a:r>
              <a:rPr lang="nl-NL" dirty="0"/>
              <a:t>Mensen leren door </a:t>
            </a:r>
            <a:r>
              <a:rPr lang="nl-NL" b="1" dirty="0"/>
              <a:t>analyse en denken</a:t>
            </a:r>
            <a:r>
              <a:rPr lang="nl-NL" dirty="0"/>
              <a:t> (denkers)</a:t>
            </a:r>
          </a:p>
          <a:p>
            <a:r>
              <a:rPr lang="nl-NL" dirty="0"/>
              <a:t>Mensen leren door </a:t>
            </a:r>
            <a:r>
              <a:rPr lang="nl-NL" b="1" dirty="0"/>
              <a:t>actief te experimenteren</a:t>
            </a:r>
            <a:r>
              <a:rPr lang="nl-NL" dirty="0"/>
              <a:t> (beslissers)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62" y="116632"/>
            <a:ext cx="4299125" cy="31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69269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Leerstijl van </a:t>
            </a:r>
            <a:r>
              <a:rPr lang="nl-NL" dirty="0" err="1"/>
              <a:t>K</a:t>
            </a:r>
            <a:r>
              <a:rPr lang="nl-NL" dirty="0" err="1" smtClean="0"/>
              <a:t>olb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163493"/>
              </p:ext>
            </p:extLst>
          </p:nvPr>
        </p:nvGraphicFramePr>
        <p:xfrm>
          <a:off x="468313" y="692696"/>
          <a:ext cx="776128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644"/>
                <a:gridCol w="3880644"/>
              </a:tblGrid>
              <a:tr h="3003849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Doener</a:t>
                      </a:r>
                      <a:endParaRPr lang="nl-NL" sz="14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Sterk: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Praktisch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Past zich makkelijk aan</a:t>
                      </a:r>
                    </a:p>
                    <a:p>
                      <a:endParaRPr lang="nl-NL" sz="1400" dirty="0" smtClean="0"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Zwak: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Ongeduldig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Drammerig</a:t>
                      </a:r>
                    </a:p>
                    <a:p>
                      <a:endParaRPr lang="nl-NL" sz="1400" dirty="0" smtClean="0"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Effectieve werkvormen</a:t>
                      </a:r>
                      <a:r>
                        <a:rPr lang="nl-NL" sz="1400" dirty="0" smtClean="0">
                          <a:latin typeface="+mj-lt"/>
                        </a:rPr>
                        <a:t>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Afwisseling werkvormen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Feedback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Ruimte voor humor, plezier, ontspanning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chemeClr val="bg1"/>
                          </a:solidFill>
                        </a:rPr>
                        <a:t>Dromer</a:t>
                      </a:r>
                      <a:endParaRPr lang="nl-NL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Sterk: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Verbeeldingskracht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Genereren van nieuwe ideeën</a:t>
                      </a:r>
                    </a:p>
                    <a:p>
                      <a:endParaRPr lang="nl-NL" sz="1400" dirty="0" smtClean="0"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Zwak: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Besluiteloos</a:t>
                      </a:r>
                    </a:p>
                    <a:p>
                      <a:endParaRPr lang="nl-NL" sz="1400" dirty="0" smtClean="0"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Effectieve werkvormen</a:t>
                      </a:r>
                      <a:r>
                        <a:rPr lang="nl-NL" sz="1400" dirty="0" smtClean="0">
                          <a:latin typeface="+mj-lt"/>
                        </a:rPr>
                        <a:t>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Ruimte voor uiten van gevoel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Tijd voor reflectie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Visuele presentatie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  <a:tr h="2936346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Beslisser</a:t>
                      </a:r>
                      <a:endParaRPr lang="nl-NL" sz="1400" dirty="0" smtClean="0"/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Sterk: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Doelen stellen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Besluiten nemen</a:t>
                      </a:r>
                    </a:p>
                    <a:p>
                      <a:endParaRPr lang="nl-NL" sz="1400" dirty="0" smtClean="0"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Zwak: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sociaal contact / relaties</a:t>
                      </a:r>
                    </a:p>
                    <a:p>
                      <a:endParaRPr lang="nl-NL" sz="1400" dirty="0" smtClean="0"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Effectieve werkvormen</a:t>
                      </a:r>
                      <a:r>
                        <a:rPr lang="nl-NL" sz="1400" dirty="0" smtClean="0">
                          <a:latin typeface="+mj-lt"/>
                        </a:rPr>
                        <a:t>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Zelf conclusies (kunnen)</a:t>
                      </a:r>
                      <a:r>
                        <a:rPr lang="nl-NL" sz="1400" baseline="0" dirty="0" smtClean="0">
                          <a:latin typeface="+mj-lt"/>
                        </a:rPr>
                        <a:t> trekken</a:t>
                      </a:r>
                      <a:endParaRPr lang="nl-NL" sz="14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nl-NL" sz="1400" dirty="0" smtClean="0">
                          <a:latin typeface="+mj-lt"/>
                        </a:rPr>
                        <a:t>Koppeling leggen met praktijk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Ruimte voor experiment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Denker</a:t>
                      </a:r>
                      <a:endParaRPr lang="nl-NL" sz="1400" dirty="0" smtClean="0"/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Sterk: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logisch denken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concepten/modellen bouwen</a:t>
                      </a:r>
                    </a:p>
                    <a:p>
                      <a:endParaRPr lang="nl-NL" sz="1400" dirty="0" smtClean="0"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Zwak</a:t>
                      </a:r>
                      <a:r>
                        <a:rPr lang="nl-NL" sz="1400" dirty="0" smtClean="0">
                          <a:latin typeface="+mj-lt"/>
                        </a:rPr>
                        <a:t>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Praktisch toepassen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Zweven (niet met beide benen op de grond)</a:t>
                      </a:r>
                    </a:p>
                    <a:p>
                      <a:endParaRPr lang="nl-NL" sz="1400" dirty="0" smtClean="0">
                        <a:latin typeface="+mj-lt"/>
                      </a:endParaRPr>
                    </a:p>
                    <a:p>
                      <a:r>
                        <a:rPr lang="nl-NL" sz="1400" u="sng" dirty="0" smtClean="0">
                          <a:latin typeface="+mj-lt"/>
                        </a:rPr>
                        <a:t>Effectieve werkvormen</a:t>
                      </a:r>
                      <a:r>
                        <a:rPr lang="nl-NL" sz="1400" dirty="0" smtClean="0">
                          <a:latin typeface="+mj-lt"/>
                        </a:rPr>
                        <a:t>: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Duidelijke structuur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Ruimte voor stellen van vragen</a:t>
                      </a:r>
                    </a:p>
                    <a:p>
                      <a:r>
                        <a:rPr lang="nl-NL" sz="1400" dirty="0" smtClean="0">
                          <a:latin typeface="+mj-lt"/>
                        </a:rPr>
                        <a:t>Observaties plaatsen in theorie</a:t>
                      </a:r>
                    </a:p>
                    <a:p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4" y="2924944"/>
            <a:ext cx="1932806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2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224136"/>
          </a:xfrm>
        </p:spPr>
        <p:txBody>
          <a:bodyPr/>
          <a:lstStyle/>
          <a:p>
            <a:r>
              <a:rPr lang="nl-NL" dirty="0" smtClean="0"/>
              <a:t>Opdrachten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636911"/>
            <a:ext cx="8280920" cy="3672449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endParaRPr lang="nl-NL" sz="3200" dirty="0" smtClean="0"/>
          </a:p>
          <a:p>
            <a:pPr marL="502920" indent="-457200">
              <a:buFont typeface="+mj-lt"/>
              <a:buAutoNum type="arabicPeriod"/>
            </a:pPr>
            <a:endParaRPr lang="nl-NL" sz="3200" dirty="0"/>
          </a:p>
          <a:p>
            <a:pPr marL="502920" indent="-457200">
              <a:buFont typeface="+mj-lt"/>
              <a:buAutoNum type="arabicPeriod"/>
            </a:pPr>
            <a:endParaRPr lang="nl-NL" sz="3200" dirty="0" smtClean="0"/>
          </a:p>
          <a:p>
            <a:pPr marL="502920" indent="-457200">
              <a:buFont typeface="+mj-lt"/>
              <a:buAutoNum type="arabicPeriod"/>
            </a:pPr>
            <a:r>
              <a:rPr lang="nl-NL" sz="3200" dirty="0" smtClean="0"/>
              <a:t>Waar ben ik goed in? </a:t>
            </a:r>
          </a:p>
          <a:p>
            <a:pPr marL="502920" indent="-457200">
              <a:buFont typeface="+mj-lt"/>
              <a:buAutoNum type="arabicPeriod"/>
            </a:pPr>
            <a:r>
              <a:rPr lang="nl-NL" sz="3200" dirty="0" smtClean="0"/>
              <a:t>Wat mij helpt om te leren.</a:t>
            </a:r>
          </a:p>
          <a:p>
            <a:pPr marL="45720" indent="0" algn="ctr">
              <a:buNone/>
            </a:pPr>
            <a:r>
              <a:rPr lang="nl-NL" sz="2800" dirty="0" smtClean="0"/>
              <a:t>(Je krijgt meer uitleg van je docent!)</a:t>
            </a:r>
            <a:r>
              <a:rPr lang="nl-NL" sz="4000" dirty="0" smtClean="0"/>
              <a:t> 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60648"/>
            <a:ext cx="61912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een dag/weekplanning </a:t>
            </a:r>
            <a:r>
              <a:rPr lang="nl-NL" dirty="0"/>
              <a:t>+ </a:t>
            </a:r>
            <a:r>
              <a:rPr lang="nl-NL" dirty="0" err="1"/>
              <a:t>To</a:t>
            </a:r>
            <a:r>
              <a:rPr lang="nl-NL" dirty="0"/>
              <a:t> do lijst maken + </a:t>
            </a:r>
            <a:r>
              <a:rPr lang="nl-NL" dirty="0" smtClean="0"/>
              <a:t>Huiswerkschema (docent geeft voorbeelden)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73834"/>
            <a:ext cx="5079546" cy="2679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73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769833"/>
            <a:ext cx="7690048" cy="3539527"/>
          </a:xfrm>
        </p:spPr>
        <p:txBody>
          <a:bodyPr/>
          <a:lstStyle/>
          <a:p>
            <a:pPr marL="4572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Zijn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de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B050"/>
                </a:solidFill>
              </a:rPr>
              <a:t>doelen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7030A0"/>
                </a:solidFill>
              </a:rPr>
              <a:t>bereikt?</a:t>
            </a:r>
          </a:p>
          <a:p>
            <a:pPr marL="4572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De </a:t>
            </a:r>
            <a:r>
              <a:rPr lang="nl-NL" dirty="0"/>
              <a:t>student kan voor zichzelf aangeven op welke manier zij </a:t>
            </a:r>
            <a:r>
              <a:rPr lang="nl-NL" dirty="0" smtClean="0"/>
              <a:t>leert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De </a:t>
            </a:r>
            <a:r>
              <a:rPr lang="nl-NL" dirty="0"/>
              <a:t>student kan een dag/weekplanning </a:t>
            </a:r>
            <a:r>
              <a:rPr lang="nl-NL" dirty="0" smtClean="0"/>
              <a:t>maken 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 marL="45720" indent="0">
              <a:buNone/>
            </a:pPr>
            <a:r>
              <a:rPr lang="nl-NL" dirty="0" smtClean="0">
                <a:solidFill>
                  <a:srgbClr val="FFC000"/>
                </a:solidFill>
              </a:rPr>
              <a:t>Huiswerk:</a:t>
            </a:r>
            <a:r>
              <a:rPr lang="nl-NL" dirty="0" smtClean="0"/>
              <a:t> </a:t>
            </a:r>
            <a:r>
              <a:rPr lang="nl-NL" smtClean="0"/>
              <a:t>een presentatie </a:t>
            </a:r>
            <a:r>
              <a:rPr lang="nl-NL" dirty="0" smtClean="0"/>
              <a:t>voorbereiden over ‘Wie ben ik’                                                                                                        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05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ef">
  <a:themeElements>
    <a:clrScheme name="Perspectie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e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4595</TotalTime>
  <Words>382</Words>
  <Application>Microsoft Office PowerPoint</Application>
  <PresentationFormat>Diavoorstelling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Perspectief</vt:lpstr>
      <vt:lpstr>Studieloopbaanbegeleiding 1.4</vt:lpstr>
      <vt:lpstr>Programma </vt:lpstr>
      <vt:lpstr>Tips voor presenteren</vt:lpstr>
      <vt:lpstr>Hoe leer ik?</vt:lpstr>
      <vt:lpstr>Leerstijl van Kolb</vt:lpstr>
      <vt:lpstr>Opdrachten </vt:lpstr>
      <vt:lpstr>Opdracht </vt:lpstr>
      <vt:lpstr>Evalueren </vt:lpstr>
    </vt:vector>
  </TitlesOfParts>
  <Company>SGBonaire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Monica Clarinda</dc:creator>
  <cp:lastModifiedBy>Vanessa Daniel</cp:lastModifiedBy>
  <cp:revision>24</cp:revision>
  <dcterms:created xsi:type="dcterms:W3CDTF">2018-01-25T12:49:58Z</dcterms:created>
  <dcterms:modified xsi:type="dcterms:W3CDTF">2018-01-29T18:33:26Z</dcterms:modified>
</cp:coreProperties>
</file>